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6810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Dart: Comments, Libraries &amp; Code Organization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38412"/>
            <a:ext cx="7415927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Beginner-Friendly Guide to Writing Better Dart Code</a:t>
            </a:r>
            <a:endParaRPr lang="en-US" sz="2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41283"/>
            <a:ext cx="1253097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Putting It All Together: Clean, Organized Code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920835"/>
            <a:ext cx="4095036" cy="2530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6985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Effective Comments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189577"/>
            <a:ext cx="4095036" cy="1208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/* */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and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///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document your code for yourself and others, improving maintainability.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82" y="1920835"/>
            <a:ext cx="4095036" cy="25309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682" y="46985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Leverage Libraries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67682" y="5189577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Organize code into reusable libraries and import them to access shared functionalities, avoiding redundancy.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1920835"/>
            <a:ext cx="4095036" cy="25309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46985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Structured Projects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1328" y="5189577"/>
            <a:ext cx="4095036" cy="1230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Follow conventions like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lib/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bin/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and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test/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a professional and scalable project layout.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864037" y="669809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mastering comments, libraries, and project structure, you'll write Dart code that is not only functional but also a pleasure to read, understand, and extend. Happy coding!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1879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Comments in Dart?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560677"/>
            <a:ext cx="7415927" cy="2301597"/>
          </a:xfrm>
          <a:prstGeom prst="roundRect">
            <a:avLst>
              <a:gd name="adj" fmla="val 450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12493" y="2822734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6090" y="3026331"/>
            <a:ext cx="333256" cy="333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12493" y="3810119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Comments explain what code does without affecting program execution. They are vital for code readability and maintainability.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6350437" y="5109091"/>
            <a:ext cx="7415927" cy="2301597"/>
          </a:xfrm>
          <a:prstGeom prst="roundRect">
            <a:avLst>
              <a:gd name="adj" fmla="val 450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6612493" y="5371148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6090" y="5574744"/>
            <a:ext cx="333256" cy="333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12493" y="6358533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Think of comments as internal documentation that helps you and other developers understand complex logic or design choices.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920" y="395168"/>
            <a:ext cx="6664047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Single-Line Comments: Quick Explanations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02920" y="1153478"/>
            <a:ext cx="1596747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Using </a:t>
            </a:r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02920" y="1511975"/>
            <a:ext cx="6637020" cy="47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Single-line comments are perfect for brief notes or explanations on a specific line of code. Everything after the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on that line is ignored by the Dart compiler.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2920" y="2116336"/>
            <a:ext cx="6637020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Ideal for quick annotations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2920" y="2396490"/>
            <a:ext cx="6637020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Enhances immediate code comprehension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2920" y="2676644"/>
            <a:ext cx="6637020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Prevents code from executing temporarily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7498080" y="1171337"/>
            <a:ext cx="6637020" cy="1594961"/>
          </a:xfrm>
          <a:prstGeom prst="roundRect">
            <a:avLst>
              <a:gd name="adj" fmla="val 3784"/>
            </a:avLst>
          </a:prstGeom>
          <a:solidFill>
            <a:srgbClr val="181930"/>
          </a:solidFill>
          <a:ln/>
        </p:spPr>
      </p:sp>
      <p:sp>
        <p:nvSpPr>
          <p:cNvPr id="9" name="Shape 7"/>
          <p:cNvSpPr/>
          <p:nvPr/>
        </p:nvSpPr>
        <p:spPr>
          <a:xfrm>
            <a:off x="7490936" y="1171337"/>
            <a:ext cx="6651308" cy="1594961"/>
          </a:xfrm>
          <a:prstGeom prst="roundRect">
            <a:avLst>
              <a:gd name="adj" fmla="val 1352"/>
            </a:avLst>
          </a:prstGeom>
          <a:solidFill>
            <a:srgbClr val="181930"/>
          </a:solidFill>
          <a:ln/>
        </p:spPr>
      </p:sp>
      <p:sp>
        <p:nvSpPr>
          <p:cNvPr id="10" name="Text 8"/>
          <p:cNvSpPr/>
          <p:nvPr/>
        </p:nvSpPr>
        <p:spPr>
          <a:xfrm>
            <a:off x="7634645" y="1279088"/>
            <a:ext cx="6363891" cy="1379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 This prints a welcome message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print('Hello, Dart!'); // Output: Hello, Dart!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 Initialize a variable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var counter = 0;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</a:t>
            </a:r>
            <a:endParaRPr lang="en-US" sz="11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080" y="2927866"/>
            <a:ext cx="6637020" cy="6637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9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723" y="534472"/>
            <a:ext cx="7783354" cy="1079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Multi-Line Comments: Detailed Explanations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66723" y="1905952"/>
            <a:ext cx="7783354" cy="1769031"/>
          </a:xfrm>
          <a:prstGeom prst="roundRect">
            <a:avLst>
              <a:gd name="adj" fmla="val 4615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9583" y="1928813"/>
            <a:ext cx="777478" cy="1723311"/>
          </a:xfrm>
          <a:prstGeom prst="roundRect">
            <a:avLst>
              <a:gd name="adj" fmla="val 6973"/>
            </a:avLst>
          </a:prstGeom>
          <a:solidFill>
            <a:srgbClr val="542C49"/>
          </a:solidFill>
          <a:ln/>
        </p:spPr>
      </p:sp>
      <p:sp>
        <p:nvSpPr>
          <p:cNvPr id="6" name="Text 3"/>
          <p:cNvSpPr/>
          <p:nvPr/>
        </p:nvSpPr>
        <p:spPr>
          <a:xfrm>
            <a:off x="6428661" y="2608183"/>
            <a:ext cx="291584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61371" y="2123122"/>
            <a:ext cx="215979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Syntax: </a:t>
            </a:r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/* ... */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161371" y="2524839"/>
            <a:ext cx="6571536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When you need to provide more extensive explanations or temporarily disable a block of code, multi-line comments are the way to go. They can span across several lines.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66723" y="3869293"/>
            <a:ext cx="7783354" cy="3835718"/>
          </a:xfrm>
          <a:prstGeom prst="roundRect">
            <a:avLst>
              <a:gd name="adj" fmla="val 2129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89583" y="3892153"/>
            <a:ext cx="777478" cy="3789998"/>
          </a:xfrm>
          <a:prstGeom prst="roundRect">
            <a:avLst>
              <a:gd name="adj" fmla="val 6973"/>
            </a:avLst>
          </a:prstGeom>
          <a:solidFill>
            <a:srgbClr val="542C49"/>
          </a:solidFill>
          <a:ln/>
        </p:spPr>
      </p:sp>
      <p:sp>
        <p:nvSpPr>
          <p:cNvPr id="11" name="Text 8"/>
          <p:cNvSpPr/>
          <p:nvPr/>
        </p:nvSpPr>
        <p:spPr>
          <a:xfrm>
            <a:off x="6428661" y="5604867"/>
            <a:ext cx="291584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Shape 9"/>
          <p:cNvSpPr/>
          <p:nvPr/>
        </p:nvSpPr>
        <p:spPr>
          <a:xfrm>
            <a:off x="7161371" y="4086463"/>
            <a:ext cx="6571536" cy="3401378"/>
          </a:xfrm>
          <a:prstGeom prst="roundRect">
            <a:avLst>
              <a:gd name="adj" fmla="val 2400"/>
            </a:avLst>
          </a:prstGeom>
          <a:solidFill>
            <a:srgbClr val="181930"/>
          </a:solidFill>
          <a:ln/>
        </p:spPr>
      </p:sp>
      <p:sp>
        <p:nvSpPr>
          <p:cNvPr id="13" name="Shape 10"/>
          <p:cNvSpPr/>
          <p:nvPr/>
        </p:nvSpPr>
        <p:spPr>
          <a:xfrm>
            <a:off x="7151727" y="4086463"/>
            <a:ext cx="6590824" cy="3401378"/>
          </a:xfrm>
          <a:prstGeom prst="roundRect">
            <a:avLst>
              <a:gd name="adj" fmla="val 857"/>
            </a:avLst>
          </a:prstGeom>
          <a:solidFill>
            <a:srgbClr val="181930"/>
          </a:solidFill>
          <a:ln/>
        </p:spPr>
      </p:sp>
      <p:sp>
        <p:nvSpPr>
          <p:cNvPr id="14" name="Text 11"/>
          <p:cNvSpPr/>
          <p:nvPr/>
        </p:nvSpPr>
        <p:spPr>
          <a:xfrm>
            <a:off x="7346037" y="4232196"/>
            <a:ext cx="6202204" cy="3109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/*
This is a multi-line comment.
It's used for detailed explanations
or to comment out blocks of code
for debugging purposes.
*/
void setupApplication() {
 // ... configuration logic ...
}
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50999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Documentation Comments: API Clarity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431959" y="1191458"/>
            <a:ext cx="6732746" cy="1152287"/>
          </a:xfrm>
          <a:prstGeom prst="roundRect">
            <a:avLst>
              <a:gd name="adj" fmla="val 634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431959" y="1176218"/>
            <a:ext cx="6732746" cy="6096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3613190" y="1006316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24275" y="1117283"/>
            <a:ext cx="148114" cy="1481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70548" y="1500068"/>
            <a:ext cx="1371600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Using </a:t>
            </a:r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///</a:t>
            </a:r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or </a:t>
            </a:r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/** ... */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70548" y="1802487"/>
            <a:ext cx="6455569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Dart's documentation comments are special. They are processed by Dart's documentation generator (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 doc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to create beautiful API documentation.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431959" y="2652236"/>
            <a:ext cx="6732746" cy="842248"/>
          </a:xfrm>
          <a:prstGeom prst="roundRect">
            <a:avLst>
              <a:gd name="adj" fmla="val 8685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31959" y="2636996"/>
            <a:ext cx="6732746" cy="6096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1" name="Shape 8"/>
          <p:cNvSpPr/>
          <p:nvPr/>
        </p:nvSpPr>
        <p:spPr>
          <a:xfrm>
            <a:off x="3613190" y="2467094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A95B95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275" y="2578060"/>
            <a:ext cx="148114" cy="14811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70548" y="2960846"/>
            <a:ext cx="645556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They are crucial for public APIs, classes, and functions, allowing other developers (or your future self) to understand how to use your code without diving into the implementation.</a:t>
            </a:r>
            <a:endParaRPr lang="en-US" sz="950" dirty="0"/>
          </a:p>
        </p:txBody>
      </p:sp>
      <p:sp>
        <p:nvSpPr>
          <p:cNvPr id="14" name="Shape 10"/>
          <p:cNvSpPr/>
          <p:nvPr/>
        </p:nvSpPr>
        <p:spPr>
          <a:xfrm>
            <a:off x="7473315" y="1006316"/>
            <a:ext cx="6732746" cy="3345418"/>
          </a:xfrm>
          <a:prstGeom prst="roundRect">
            <a:avLst>
              <a:gd name="adj" fmla="val 1550"/>
            </a:avLst>
          </a:prstGeom>
          <a:solidFill>
            <a:srgbClr val="181930"/>
          </a:solidFill>
          <a:ln/>
        </p:spPr>
      </p:sp>
      <p:sp>
        <p:nvSpPr>
          <p:cNvPr id="15" name="Shape 11"/>
          <p:cNvSpPr/>
          <p:nvPr/>
        </p:nvSpPr>
        <p:spPr>
          <a:xfrm>
            <a:off x="7467243" y="1006316"/>
            <a:ext cx="6744891" cy="3345418"/>
          </a:xfrm>
          <a:prstGeom prst="roundRect">
            <a:avLst>
              <a:gd name="adj" fmla="val 553"/>
            </a:avLst>
          </a:prstGeom>
          <a:solidFill>
            <a:srgbClr val="181930"/>
          </a:solidFill>
          <a:ln/>
        </p:spPr>
      </p:sp>
      <p:sp>
        <p:nvSpPr>
          <p:cNvPr id="16" name="Text 12"/>
          <p:cNvSpPr/>
          <p:nvPr/>
        </p:nvSpPr>
        <p:spPr>
          <a:xfrm>
            <a:off x="7590592" y="1098828"/>
            <a:ext cx="6498193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/// Adds two numbers together and returns the sum.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///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/// Example: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/// ```dart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/// var result = add(5, 3); // result is 8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/// ```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 add(int a, int b) =&gt; a + b;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/**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* Represents a user profile in the system.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* Contains user details like name, email, and ID.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*/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UserProfile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...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</a:t>
            </a:r>
            <a:endParaRPr lang="en-US" sz="95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315" y="4490561"/>
            <a:ext cx="6732746" cy="67327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00695"/>
            <a:ext cx="730305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Libraries in Dart?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1856780"/>
            <a:ext cx="987504" cy="2564844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47" y="2954060"/>
            <a:ext cx="370284" cy="3702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98358" y="2103596"/>
            <a:ext cx="37299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Code Organization &amp; Reuse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2098358" y="2594610"/>
            <a:ext cx="618160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Libraries are Dart's way of organizing and encapsulating code. They allow you to break down large projects into manageable, reusable units, preventing naming conflicts and promoting modularity.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64037" y="4668441"/>
            <a:ext cx="987504" cy="2760345"/>
          </a:xfrm>
          <a:prstGeom prst="roundRect">
            <a:avLst>
              <a:gd name="adj" fmla="val 36001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2647" y="5863471"/>
            <a:ext cx="370284" cy="3702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98358" y="49152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Types of Libraries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098358" y="5406271"/>
            <a:ext cx="6181606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Libraries: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Built-in Dart functionality (e.g.,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dart:core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dart:math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2098358" y="6305550"/>
            <a:ext cx="61816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External Libraries: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Third-party packages from Pub.dev.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2098358" y="6786920"/>
            <a:ext cx="61816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 Libraries: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Your own project-specific code files.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29" y="773668"/>
            <a:ext cx="6927532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Importing Libraries: Accessing Code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6029" y="1526500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6029" y="1802725"/>
            <a:ext cx="3867983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616029" y="1936433"/>
            <a:ext cx="1958935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</a:t>
            </a:r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</a:t>
            </a:r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Keyword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029" y="2301716"/>
            <a:ext cx="3867983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use code defined in another library, you need to import it. This makes the library's functions, classes, and variables available in your current file.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659987" y="1526500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4659987" y="1802725"/>
            <a:ext cx="3867983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4659987" y="1936433"/>
            <a:ext cx="1955840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Importing Examples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659987" y="2286476"/>
            <a:ext cx="386798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Built-in: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'dart:math';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659987" y="2644735"/>
            <a:ext cx="386798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External: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'package:http/http.dart';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659987" y="3002994"/>
            <a:ext cx="386798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Local Files: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'src/my_utils.dart';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16029" y="3607594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16029" y="3883819"/>
            <a:ext cx="7911941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6" name="Text 13"/>
          <p:cNvSpPr/>
          <p:nvPr/>
        </p:nvSpPr>
        <p:spPr>
          <a:xfrm>
            <a:off x="616029" y="4017526"/>
            <a:ext cx="1955840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Flow</a:t>
            </a:r>
            <a:endParaRPr lang="en-US" sz="150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29" y="4459962"/>
            <a:ext cx="7911941" cy="286404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196932" y="6638660"/>
            <a:ext cx="1761740" cy="220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Used Library Code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1196932" y="5775407"/>
            <a:ext cx="1761740" cy="220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Import Statement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1196932" y="4903346"/>
            <a:ext cx="1761740" cy="220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File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943" y="388858"/>
            <a:ext cx="6448782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Creating Your Own Library: Modular Code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94943" y="1135142"/>
            <a:ext cx="1571506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to Build One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94943" y="1472922"/>
            <a:ext cx="6647736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Any Dart file can effectively act as a library. By simply defining functions, classes, or variables in a separate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.dart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file, you create a module that can be imported and used elsewhere.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4943" y="2067877"/>
            <a:ext cx="6647736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practice significantly improves code readability and makes it easier to manage dependencies within your project.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943" y="2679383"/>
            <a:ext cx="6647736" cy="6647736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495342" y="1152882"/>
            <a:ext cx="6647736" cy="2247900"/>
          </a:xfrm>
          <a:prstGeom prst="roundRect">
            <a:avLst>
              <a:gd name="adj" fmla="val 2643"/>
            </a:avLst>
          </a:prstGeom>
          <a:solidFill>
            <a:srgbClr val="181930"/>
          </a:solidFill>
          <a:ln/>
        </p:spPr>
      </p:sp>
      <p:sp>
        <p:nvSpPr>
          <p:cNvPr id="8" name="Shape 5"/>
          <p:cNvSpPr/>
          <p:nvPr/>
        </p:nvSpPr>
        <p:spPr>
          <a:xfrm>
            <a:off x="7488317" y="1152882"/>
            <a:ext cx="6661785" cy="2247900"/>
          </a:xfrm>
          <a:prstGeom prst="roundRect">
            <a:avLst>
              <a:gd name="adj" fmla="val 944"/>
            </a:avLst>
          </a:prstGeom>
          <a:solidFill>
            <a:srgbClr val="181930"/>
          </a:solidFill>
          <a:ln/>
        </p:spPr>
      </p:sp>
      <p:sp>
        <p:nvSpPr>
          <p:cNvPr id="9" name="Text 6"/>
          <p:cNvSpPr/>
          <p:nvPr/>
        </p:nvSpPr>
        <p:spPr>
          <a:xfrm>
            <a:off x="7629644" y="1258848"/>
            <a:ext cx="6379131" cy="2035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 File: utils.dart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 This file exports utility functions.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/// Calculates the square of a given integer.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 square(int x) =&gt; x * x;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/// Calculates the cube of a given integer.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 cube(int x) =&gt; x * x * x;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495342" y="3559850"/>
            <a:ext cx="6647736" cy="2021681"/>
          </a:xfrm>
          <a:prstGeom prst="roundRect">
            <a:avLst>
              <a:gd name="adj" fmla="val 2938"/>
            </a:avLst>
          </a:prstGeom>
          <a:solidFill>
            <a:srgbClr val="181930"/>
          </a:solidFill>
          <a:ln/>
        </p:spPr>
      </p:sp>
      <p:sp>
        <p:nvSpPr>
          <p:cNvPr id="11" name="Shape 8"/>
          <p:cNvSpPr/>
          <p:nvPr/>
        </p:nvSpPr>
        <p:spPr>
          <a:xfrm>
            <a:off x="7488317" y="3559850"/>
            <a:ext cx="6661785" cy="2021681"/>
          </a:xfrm>
          <a:prstGeom prst="roundRect">
            <a:avLst>
              <a:gd name="adj" fmla="val 1049"/>
            </a:avLst>
          </a:prstGeom>
          <a:solidFill>
            <a:srgbClr val="181930"/>
          </a:solidFill>
          <a:ln/>
        </p:spPr>
      </p:sp>
      <p:sp>
        <p:nvSpPr>
          <p:cNvPr id="12" name="Text 9"/>
          <p:cNvSpPr/>
          <p:nvPr/>
        </p:nvSpPr>
        <p:spPr>
          <a:xfrm>
            <a:off x="7629644" y="3665815"/>
            <a:ext cx="6379131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 File: main.dart
import 'utils.dart'; // Import our custom library
void main() {
 print('5 squared is: ${square(5)}'); // Output: 25
 print('3 cubed is: ${cube(3)}'); // Output: 27
}
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024" y="600313"/>
            <a:ext cx="10387608" cy="60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Organizing Project Structure: Best Practices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3220641" y="1643063"/>
            <a:ext cx="1637705" cy="1265396"/>
          </a:xfrm>
          <a:prstGeom prst="roundRect">
            <a:avLst>
              <a:gd name="adj" fmla="val 724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5962" y="2122289"/>
            <a:ext cx="306943" cy="3069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76587" y="1861304"/>
            <a:ext cx="242542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test/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076587" y="2318266"/>
            <a:ext cx="6933962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Dedicated folder for all unit and integration tests, mirroring the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lib/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structure.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67407" y="2893219"/>
            <a:ext cx="8789908" cy="15240"/>
          </a:xfrm>
          <a:prstGeom prst="roundRect">
            <a:avLst>
              <a:gd name="adj" fmla="val 601608"/>
            </a:avLst>
          </a:prstGeom>
          <a:solidFill>
            <a:srgbClr val="6D4562"/>
          </a:solidFill>
          <a:ln/>
        </p:spPr>
      </p:sp>
      <p:sp>
        <p:nvSpPr>
          <p:cNvPr id="8" name="Shape 5"/>
          <p:cNvSpPr/>
          <p:nvPr/>
        </p:nvSpPr>
        <p:spPr>
          <a:xfrm>
            <a:off x="2401729" y="3017520"/>
            <a:ext cx="3275528" cy="1242536"/>
          </a:xfrm>
          <a:prstGeom prst="roundRect">
            <a:avLst>
              <a:gd name="adj" fmla="val 73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962" y="3485317"/>
            <a:ext cx="306943" cy="3069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95499" y="3235762"/>
            <a:ext cx="242542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bin/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895499" y="3692723"/>
            <a:ext cx="563653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Contains executable scripts or entry points for your application.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86318" y="4244816"/>
            <a:ext cx="7970996" cy="15240"/>
          </a:xfrm>
          <a:prstGeom prst="roundRect">
            <a:avLst>
              <a:gd name="adj" fmla="val 601608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1582817" y="4369118"/>
            <a:ext cx="4913352" cy="1591628"/>
          </a:xfrm>
          <a:prstGeom prst="roundRect">
            <a:avLst>
              <a:gd name="adj" fmla="val 576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5962" y="5011460"/>
            <a:ext cx="306943" cy="3069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714411" y="4587359"/>
            <a:ext cx="242542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6714411" y="5044321"/>
            <a:ext cx="6933724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internal modules or private implementation details that are not meant for direct public import.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605230" y="5945505"/>
            <a:ext cx="7152084" cy="15240"/>
          </a:xfrm>
          <a:prstGeom prst="roundRect">
            <a:avLst>
              <a:gd name="adj" fmla="val 601608"/>
            </a:avLst>
          </a:prstGeom>
          <a:solidFill>
            <a:srgbClr val="6D4562"/>
          </a:solidFill>
          <a:ln/>
        </p:spPr>
      </p:sp>
      <p:sp>
        <p:nvSpPr>
          <p:cNvPr id="18" name="Shape 13"/>
          <p:cNvSpPr/>
          <p:nvPr/>
        </p:nvSpPr>
        <p:spPr>
          <a:xfrm>
            <a:off x="764024" y="6069806"/>
            <a:ext cx="6551176" cy="1591628"/>
          </a:xfrm>
          <a:prstGeom prst="roundRect">
            <a:avLst>
              <a:gd name="adj" fmla="val 576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6081" y="6712148"/>
            <a:ext cx="306943" cy="30694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3442" y="6288048"/>
            <a:ext cx="242542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lib/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533442" y="6745010"/>
            <a:ext cx="6114693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core of your project's Dart code, where most of your application logic resides.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2025-12-07T19:20:08Z</dcterms:created>
  <dcterms:modified xsi:type="dcterms:W3CDTF">2025-12-07T19:20:08Z</dcterms:modified>
</cp:coreProperties>
</file>